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81" r:id="rId3"/>
    <p:sldId id="259" r:id="rId4"/>
    <p:sldId id="275" r:id="rId5"/>
    <p:sldId id="258" r:id="rId6"/>
    <p:sldId id="286" r:id="rId7"/>
    <p:sldId id="287" r:id="rId8"/>
    <p:sldId id="288" r:id="rId9"/>
    <p:sldId id="264" r:id="rId10"/>
    <p:sldId id="262" r:id="rId11"/>
    <p:sldId id="273" r:id="rId12"/>
    <p:sldId id="285" r:id="rId13"/>
  </p:sldIdLst>
  <p:sldSz cx="9144000" cy="5143500" type="screen16x9"/>
  <p:notesSz cx="6858000" cy="9144000"/>
  <p:embeddedFontLst>
    <p:embeddedFont>
      <p:font typeface="DM Serif Display" pitchFamily="2" charset="0"/>
      <p:regular r:id="rId15"/>
      <p:italic r:id="rId16"/>
    </p:embeddedFont>
    <p:embeddedFont>
      <p:font typeface="Open Sans Light" panose="020B03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797B2-6B4E-4B67-997D-0BCA8723FF61}">
  <a:tblStyle styleId="{E05797B2-6B4E-4B67-997D-0BCA8723F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10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189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128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Title + design + sub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167462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ITLE_ONL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61" r:id="rId7"/>
    <p:sldLayoutId id="2147483666" r:id="rId8"/>
    <p:sldLayoutId id="2147483669" r:id="rId9"/>
    <p:sldLayoutId id="2147483670" r:id="rId10"/>
    <p:sldLayoutId id="2147483674" r:id="rId11"/>
  </p:sldLayoutIdLst>
  <p:transition spd="slow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39650" y="290445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/>
              <a:t>Project </a:t>
            </a:r>
            <a:r>
              <a:rPr lang="hu-HU" sz="2400" dirty="0" err="1"/>
              <a:t>presentation</a:t>
            </a:r>
            <a:endParaRPr sz="2400"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1917268" y="1122150"/>
            <a:ext cx="5309464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3F3F3"/>
                </a:solidFill>
              </a:rPr>
              <a:t>Peaceful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Paradise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Login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88776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1576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Name</a:t>
            </a:r>
            <a:endParaRPr lang="hu-HU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</a:t>
            </a: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Password</a:t>
            </a:r>
            <a:endParaRPr lang="hu-HU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Confirmation</a:t>
            </a:r>
            <a:endParaRPr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1370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chemeClr val="tx2"/>
                </a:solidFill>
                <a:latin typeface="Arial"/>
                <a:cs typeface="Arial"/>
              </a:rPr>
              <a:t>Email </a:t>
            </a:r>
            <a:r>
              <a:rPr lang="hu-HU" sz="1400" dirty="0" err="1">
                <a:solidFill>
                  <a:schemeClr val="tx2"/>
                </a:solidFill>
                <a:latin typeface="Arial"/>
                <a:cs typeface="Arial"/>
              </a:rPr>
              <a:t>or</a:t>
            </a:r>
            <a:r>
              <a:rPr lang="hu-HU" sz="140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chemeClr val="tx2"/>
                </a:solidFill>
                <a:latin typeface="Arial"/>
                <a:cs typeface="Arial"/>
              </a:rPr>
              <a:t>username</a:t>
            </a:r>
            <a:endParaRPr lang="hu-HU" sz="1400" dirty="0">
              <a:solidFill>
                <a:schemeClr val="tx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chemeClr val="tx2"/>
                </a:solidFill>
                <a:latin typeface="Arial"/>
                <a:cs typeface="Arial"/>
              </a:rPr>
              <a:t>Password</a:t>
            </a:r>
            <a:endParaRPr lang="hu-HU" sz="1400" dirty="0">
              <a:solidFill>
                <a:schemeClr val="tx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chemeClr val="tx2"/>
                </a:solidFill>
                <a:latin typeface="Arial"/>
                <a:cs typeface="Arial"/>
              </a:rPr>
              <a:t>Forgot</a:t>
            </a:r>
            <a:r>
              <a:rPr lang="hu-HU" sz="140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chemeClr val="tx2"/>
                </a:solidFill>
                <a:latin typeface="Arial"/>
                <a:cs typeface="Arial"/>
              </a:rPr>
              <a:t>password</a:t>
            </a:r>
            <a:endParaRPr sz="1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 err="1"/>
              <a:t>Registration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180937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Gold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42733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Diamond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78196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Platinum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52632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35642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discount</a:t>
            </a:r>
            <a:r>
              <a:rPr lang="hu-HU" dirty="0"/>
              <a:t> </a:t>
            </a:r>
            <a:r>
              <a:rPr lang="hu-HU" dirty="0" err="1"/>
              <a:t>system</a:t>
            </a:r>
            <a:endParaRPr dirty="0"/>
          </a:p>
        </p:txBody>
      </p:sp>
      <p:sp>
        <p:nvSpPr>
          <p:cNvPr id="28" name="Google Shape;464;p46"/>
          <p:cNvSpPr txBox="1"/>
          <p:nvPr/>
        </p:nvSpPr>
        <p:spPr>
          <a:xfrm>
            <a:off x="3829697" y="3601245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" name="Google Shape;464;p46"/>
          <p:cNvSpPr txBox="1"/>
          <p:nvPr/>
        </p:nvSpPr>
        <p:spPr>
          <a:xfrm>
            <a:off x="6059683" y="3601245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45" y="3203713"/>
            <a:ext cx="449857" cy="480223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21" y="3197977"/>
            <a:ext cx="480223" cy="39753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63" y="3156632"/>
            <a:ext cx="480223" cy="48022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"/>
          <p:cNvSpPr txBox="1">
            <a:spLocks noGrp="1"/>
          </p:cNvSpPr>
          <p:nvPr>
            <p:ph type="subTitle" idx="1"/>
          </p:nvPr>
        </p:nvSpPr>
        <p:spPr>
          <a:xfrm flipH="1">
            <a:off x="6690214" y="0"/>
            <a:ext cx="2453786" cy="1237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err="1">
                <a:solidFill>
                  <a:schemeClr val="lt1"/>
                </a:solidFill>
              </a:rPr>
              <a:t>Made</a:t>
            </a:r>
            <a:r>
              <a:rPr lang="hu-HU" dirty="0">
                <a:solidFill>
                  <a:schemeClr val="lt1"/>
                </a:solidFill>
              </a:rPr>
              <a:t> </a:t>
            </a:r>
            <a:r>
              <a:rPr lang="hu-HU" dirty="0" err="1">
                <a:solidFill>
                  <a:schemeClr val="lt1"/>
                </a:solidFill>
              </a:rPr>
              <a:t>by</a:t>
            </a:r>
            <a:r>
              <a:rPr lang="hu-HU" dirty="0">
                <a:solidFill>
                  <a:schemeClr val="lt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Dávid Kálmán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Gábor </a:t>
            </a:r>
            <a:r>
              <a:rPr lang="hu-HU" dirty="0" err="1">
                <a:solidFill>
                  <a:schemeClr val="lt1"/>
                </a:solidFill>
              </a:rPr>
              <a:t>Roncz</a:t>
            </a: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Kornél Vass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492128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Thank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for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time</a:t>
            </a:r>
            <a:r>
              <a:rPr lang="hu-HU" dirty="0">
                <a:solidFill>
                  <a:srgbClr val="F3F3F3"/>
                </a:solidFill>
              </a:rPr>
              <a:t>!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Booking</a:t>
            </a:r>
            <a:r>
              <a:rPr lang="es" sz="2800" dirty="0"/>
              <a:t> Process</a:t>
            </a:r>
            <a:endParaRPr sz="2800" dirty="0"/>
          </a:p>
        </p:txBody>
      </p:sp>
      <p:sp>
        <p:nvSpPr>
          <p:cNvPr id="675" name="Google Shape;675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ctrTitle" idx="4294967295"/>
          </p:nvPr>
        </p:nvSpPr>
        <p:spPr>
          <a:xfrm flipH="1">
            <a:off x="1197397" y="3758650"/>
            <a:ext cx="993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5</a:t>
            </a:r>
            <a:endParaRPr sz="1400"/>
          </a:p>
        </p:txBody>
      </p:sp>
      <p:sp>
        <p:nvSpPr>
          <p:cNvPr id="681" name="Google Shape;681;p54"/>
          <p:cNvSpPr txBox="1"/>
          <p:nvPr/>
        </p:nvSpPr>
        <p:spPr>
          <a:xfrm>
            <a:off x="804022" y="4039548"/>
            <a:ext cx="13191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Finalize the reservation </a:t>
            </a:r>
          </a:p>
        </p:txBody>
      </p:sp>
      <p:sp>
        <p:nvSpPr>
          <p:cNvPr id="682" name="Google Shape;682;p54"/>
          <p:cNvSpPr txBox="1">
            <a:spLocks noGrp="1"/>
          </p:cNvSpPr>
          <p:nvPr>
            <p:ph type="ctrTitle" idx="4294967295"/>
          </p:nvPr>
        </p:nvSpPr>
        <p:spPr>
          <a:xfrm flipH="1">
            <a:off x="2069072" y="2373298"/>
            <a:ext cx="11274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3</a:t>
            </a:r>
            <a:endParaRPr sz="1400"/>
          </a:p>
        </p:txBody>
      </p:sp>
      <p:sp>
        <p:nvSpPr>
          <p:cNvPr id="683" name="Google Shape;683;p54"/>
          <p:cNvSpPr txBox="1"/>
          <p:nvPr/>
        </p:nvSpPr>
        <p:spPr>
          <a:xfrm>
            <a:off x="1622672" y="2647976"/>
            <a:ext cx="1497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Pick a service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type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Step 1</a:t>
            </a:r>
            <a:endParaRPr sz="1400" dirty="0"/>
          </a:p>
        </p:txBody>
      </p:sp>
      <p:sp>
        <p:nvSpPr>
          <p:cNvPr id="685" name="Google Shape;685;p54"/>
          <p:cNvSpPr txBox="1"/>
          <p:nvPr/>
        </p:nvSpPr>
        <p:spPr>
          <a:xfrm>
            <a:off x="2379700" y="112883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Search a room by your needs</a:t>
            </a:r>
          </a:p>
        </p:txBody>
      </p:sp>
      <p:sp>
        <p:nvSpPr>
          <p:cNvPr id="686" name="Google Shape;686;p54"/>
          <p:cNvSpPr txBox="1">
            <a:spLocks noGrp="1"/>
          </p:cNvSpPr>
          <p:nvPr>
            <p:ph type="ctrTitle" idx="4294967295"/>
          </p:nvPr>
        </p:nvSpPr>
        <p:spPr>
          <a:xfrm flipH="1">
            <a:off x="5574125" y="16806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2</a:t>
            </a:r>
            <a:endParaRPr sz="1400"/>
          </a:p>
        </p:txBody>
      </p:sp>
      <p:sp>
        <p:nvSpPr>
          <p:cNvPr id="687" name="Google Shape;687;p54"/>
          <p:cNvSpPr txBox="1"/>
          <p:nvPr/>
        </p:nvSpPr>
        <p:spPr>
          <a:xfrm>
            <a:off x="5650325" y="19614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Select the type of the room</a:t>
            </a:r>
          </a:p>
        </p:txBody>
      </p:sp>
      <p:sp>
        <p:nvSpPr>
          <p:cNvPr id="688" name="Google Shape;688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4</a:t>
            </a:r>
            <a:endParaRPr sz="1400"/>
          </a:p>
        </p:txBody>
      </p:sp>
      <p:sp>
        <p:nvSpPr>
          <p:cNvPr id="689" name="Google Shape;689;p54"/>
          <p:cNvSpPr txBox="1"/>
          <p:nvPr/>
        </p:nvSpPr>
        <p:spPr>
          <a:xfrm>
            <a:off x="6498754" y="33468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Provide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your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personal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data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93F781A-E500-4C1D-A7B9-4D0BA9BFEF4D}"/>
              </a:ext>
            </a:extLst>
          </p:cNvPr>
          <p:cNvGrpSpPr/>
          <p:nvPr/>
        </p:nvGrpSpPr>
        <p:grpSpPr>
          <a:xfrm>
            <a:off x="4425065" y="1218542"/>
            <a:ext cx="380393" cy="363118"/>
            <a:chOff x="4425065" y="1218542"/>
            <a:chExt cx="380393" cy="363118"/>
          </a:xfrm>
        </p:grpSpPr>
        <p:sp>
          <p:nvSpPr>
            <p:cNvPr id="55" name="Google Shape;9159;p72">
              <a:extLst>
                <a:ext uri="{FF2B5EF4-FFF2-40B4-BE49-F238E27FC236}">
                  <a16:creationId xmlns:a16="http://schemas.microsoft.com/office/drawing/2014/main" id="{01BFE00E-9200-43B1-BDD8-6A86A90FD9B0}"/>
                </a:ext>
              </a:extLst>
            </p:cNvPr>
            <p:cNvSpPr/>
            <p:nvPr/>
          </p:nvSpPr>
          <p:spPr>
            <a:xfrm>
              <a:off x="4518075" y="1280273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6" name="Google Shape;9160;p72">
              <a:extLst>
                <a:ext uri="{FF2B5EF4-FFF2-40B4-BE49-F238E27FC236}">
                  <a16:creationId xmlns:a16="http://schemas.microsoft.com/office/drawing/2014/main" id="{6CAF5CDE-9C6C-460F-82AF-34B8E9AE47B1}"/>
                </a:ext>
              </a:extLst>
            </p:cNvPr>
            <p:cNvSpPr/>
            <p:nvPr/>
          </p:nvSpPr>
          <p:spPr>
            <a:xfrm>
              <a:off x="4425065" y="1218542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7" name="Google Shape;9161;p72">
              <a:extLst>
                <a:ext uri="{FF2B5EF4-FFF2-40B4-BE49-F238E27FC236}">
                  <a16:creationId xmlns:a16="http://schemas.microsoft.com/office/drawing/2014/main" id="{7D3FEA6A-A774-43AB-89FA-2A5E93B51062}"/>
                </a:ext>
              </a:extLst>
            </p:cNvPr>
            <p:cNvSpPr/>
            <p:nvPr/>
          </p:nvSpPr>
          <p:spPr>
            <a:xfrm>
              <a:off x="4577076" y="1249217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8" name="Google Shape;9162;p72">
              <a:extLst>
                <a:ext uri="{FF2B5EF4-FFF2-40B4-BE49-F238E27FC236}">
                  <a16:creationId xmlns:a16="http://schemas.microsoft.com/office/drawing/2014/main" id="{5D8D4AD2-68B4-42C2-95E3-22329DC0D8A2}"/>
                </a:ext>
              </a:extLst>
            </p:cNvPr>
            <p:cNvSpPr/>
            <p:nvPr/>
          </p:nvSpPr>
          <p:spPr>
            <a:xfrm>
              <a:off x="4457582" y="1249217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</p:grpSp>
      <p:grpSp>
        <p:nvGrpSpPr>
          <p:cNvPr id="59" name="Google Shape;12466;p78">
            <a:extLst>
              <a:ext uri="{FF2B5EF4-FFF2-40B4-BE49-F238E27FC236}">
                <a16:creationId xmlns:a16="http://schemas.microsoft.com/office/drawing/2014/main" id="{38CBE639-6237-4FFF-A2CD-1F485E938967}"/>
              </a:ext>
            </a:extLst>
          </p:cNvPr>
          <p:cNvGrpSpPr/>
          <p:nvPr/>
        </p:nvGrpSpPr>
        <p:grpSpPr>
          <a:xfrm>
            <a:off x="4422048" y="3377573"/>
            <a:ext cx="346406" cy="347552"/>
            <a:chOff x="3214972" y="3359188"/>
            <a:chExt cx="346406" cy="347552"/>
          </a:xfrm>
          <a:solidFill>
            <a:schemeClr val="bg1"/>
          </a:solidFill>
        </p:grpSpPr>
        <p:sp>
          <p:nvSpPr>
            <p:cNvPr id="60" name="Google Shape;12467;p78">
              <a:extLst>
                <a:ext uri="{FF2B5EF4-FFF2-40B4-BE49-F238E27FC236}">
                  <a16:creationId xmlns:a16="http://schemas.microsoft.com/office/drawing/2014/main" id="{B59632F5-59CA-436E-A4D5-06A02E26FCF8}"/>
                </a:ext>
              </a:extLst>
            </p:cNvPr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68;p78">
              <a:extLst>
                <a:ext uri="{FF2B5EF4-FFF2-40B4-BE49-F238E27FC236}">
                  <a16:creationId xmlns:a16="http://schemas.microsoft.com/office/drawing/2014/main" id="{96BF3706-CBF5-48AE-BE52-CF8BF348FF36}"/>
                </a:ext>
              </a:extLst>
            </p:cNvPr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69;p78">
              <a:extLst>
                <a:ext uri="{FF2B5EF4-FFF2-40B4-BE49-F238E27FC236}">
                  <a16:creationId xmlns:a16="http://schemas.microsoft.com/office/drawing/2014/main" id="{4F74C5AF-1A1E-489F-B633-53A649EBCB1C}"/>
                </a:ext>
              </a:extLst>
            </p:cNvPr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70;p78">
              <a:extLst>
                <a:ext uri="{FF2B5EF4-FFF2-40B4-BE49-F238E27FC236}">
                  <a16:creationId xmlns:a16="http://schemas.microsoft.com/office/drawing/2014/main" id="{D859E2BD-D915-4C38-9977-DD19DB3D064B}"/>
                </a:ext>
              </a:extLst>
            </p:cNvPr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71;p78">
              <a:extLst>
                <a:ext uri="{FF2B5EF4-FFF2-40B4-BE49-F238E27FC236}">
                  <a16:creationId xmlns:a16="http://schemas.microsoft.com/office/drawing/2014/main" id="{A4181204-85A5-48CA-90AC-D581EB99D024}"/>
                </a:ext>
              </a:extLst>
            </p:cNvPr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72;p78">
              <a:extLst>
                <a:ext uri="{FF2B5EF4-FFF2-40B4-BE49-F238E27FC236}">
                  <a16:creationId xmlns:a16="http://schemas.microsoft.com/office/drawing/2014/main" id="{C41310D5-457C-47E2-96C4-B1E28B04FA04}"/>
                </a:ext>
              </a:extLst>
            </p:cNvPr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73;p78">
              <a:extLst>
                <a:ext uri="{FF2B5EF4-FFF2-40B4-BE49-F238E27FC236}">
                  <a16:creationId xmlns:a16="http://schemas.microsoft.com/office/drawing/2014/main" id="{9B34739C-4030-4C36-9767-A06D28C339F9}"/>
                </a:ext>
              </a:extLst>
            </p:cNvPr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4;p78">
              <a:extLst>
                <a:ext uri="{FF2B5EF4-FFF2-40B4-BE49-F238E27FC236}">
                  <a16:creationId xmlns:a16="http://schemas.microsoft.com/office/drawing/2014/main" id="{C2E092E6-FF17-4B62-8018-21A3E0D41A93}"/>
                </a:ext>
              </a:extLst>
            </p:cNvPr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75;p78">
              <a:extLst>
                <a:ext uri="{FF2B5EF4-FFF2-40B4-BE49-F238E27FC236}">
                  <a16:creationId xmlns:a16="http://schemas.microsoft.com/office/drawing/2014/main" id="{A09F621E-F5DA-418D-A141-594466F44E53}"/>
                </a:ext>
              </a:extLst>
            </p:cNvPr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76;p78">
              <a:extLst>
                <a:ext uri="{FF2B5EF4-FFF2-40B4-BE49-F238E27FC236}">
                  <a16:creationId xmlns:a16="http://schemas.microsoft.com/office/drawing/2014/main" id="{2E435F22-A0F7-4502-AFD1-C70C3607ECCE}"/>
                </a:ext>
              </a:extLst>
            </p:cNvPr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77;p78">
              <a:extLst>
                <a:ext uri="{FF2B5EF4-FFF2-40B4-BE49-F238E27FC236}">
                  <a16:creationId xmlns:a16="http://schemas.microsoft.com/office/drawing/2014/main" id="{8D58F980-F236-4850-B77C-69C4C3137557}"/>
                </a:ext>
              </a:extLst>
            </p:cNvPr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78;p78">
              <a:extLst>
                <a:ext uri="{FF2B5EF4-FFF2-40B4-BE49-F238E27FC236}">
                  <a16:creationId xmlns:a16="http://schemas.microsoft.com/office/drawing/2014/main" id="{C05992E9-9BE2-4D44-BA09-8D44C5BADD65}"/>
                </a:ext>
              </a:extLst>
            </p:cNvPr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79;p78">
              <a:extLst>
                <a:ext uri="{FF2B5EF4-FFF2-40B4-BE49-F238E27FC236}">
                  <a16:creationId xmlns:a16="http://schemas.microsoft.com/office/drawing/2014/main" id="{59C2F394-0874-4607-901D-D95D3B546330}"/>
                </a:ext>
              </a:extLst>
            </p:cNvPr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80;p78">
              <a:extLst>
                <a:ext uri="{FF2B5EF4-FFF2-40B4-BE49-F238E27FC236}">
                  <a16:creationId xmlns:a16="http://schemas.microsoft.com/office/drawing/2014/main" id="{CB823522-1801-4CF5-A5D6-349FFA721C01}"/>
                </a:ext>
              </a:extLst>
            </p:cNvPr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9294;p72">
            <a:extLst>
              <a:ext uri="{FF2B5EF4-FFF2-40B4-BE49-F238E27FC236}">
                <a16:creationId xmlns:a16="http://schemas.microsoft.com/office/drawing/2014/main" id="{2319593A-575A-4585-919F-09F82D428816}"/>
              </a:ext>
            </a:extLst>
          </p:cNvPr>
          <p:cNvGrpSpPr/>
          <p:nvPr/>
        </p:nvGrpSpPr>
        <p:grpSpPr>
          <a:xfrm>
            <a:off x="4417153" y="4098370"/>
            <a:ext cx="356196" cy="265631"/>
            <a:chOff x="5216456" y="3725484"/>
            <a:chExt cx="356196" cy="265631"/>
          </a:xfrm>
          <a:solidFill>
            <a:schemeClr val="bg1">
              <a:lumMod val="10000"/>
            </a:schemeClr>
          </a:solidFill>
        </p:grpSpPr>
        <p:sp>
          <p:nvSpPr>
            <p:cNvPr id="75" name="Google Shape;9295;p72">
              <a:extLst>
                <a:ext uri="{FF2B5EF4-FFF2-40B4-BE49-F238E27FC236}">
                  <a16:creationId xmlns:a16="http://schemas.microsoft.com/office/drawing/2014/main" id="{AB0605BE-0ECC-4456-B2BD-6F53FE8A316C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96;p72">
              <a:extLst>
                <a:ext uri="{FF2B5EF4-FFF2-40B4-BE49-F238E27FC236}">
                  <a16:creationId xmlns:a16="http://schemas.microsoft.com/office/drawing/2014/main" id="{65EBD1C7-6BC7-44C2-8681-6AD3DE39E47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9945;p74">
            <a:extLst>
              <a:ext uri="{FF2B5EF4-FFF2-40B4-BE49-F238E27FC236}">
                <a16:creationId xmlns:a16="http://schemas.microsoft.com/office/drawing/2014/main" id="{3FFD4D7A-C20E-4074-B77E-931EE3D7D18B}"/>
              </a:ext>
            </a:extLst>
          </p:cNvPr>
          <p:cNvGrpSpPr/>
          <p:nvPr/>
        </p:nvGrpSpPr>
        <p:grpSpPr>
          <a:xfrm>
            <a:off x="4382499" y="2592930"/>
            <a:ext cx="379002" cy="366112"/>
            <a:chOff x="2633037" y="1499873"/>
            <a:chExt cx="379002" cy="366112"/>
          </a:xfrm>
          <a:solidFill>
            <a:schemeClr val="bg1">
              <a:lumMod val="10000"/>
            </a:schemeClr>
          </a:solidFill>
        </p:grpSpPr>
        <p:sp>
          <p:nvSpPr>
            <p:cNvPr id="89" name="Google Shape;9946;p74">
              <a:extLst>
                <a:ext uri="{FF2B5EF4-FFF2-40B4-BE49-F238E27FC236}">
                  <a16:creationId xmlns:a16="http://schemas.microsoft.com/office/drawing/2014/main" id="{CB31C607-6116-4DE8-BB4A-C70EBD4E7FF5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947;p74">
              <a:extLst>
                <a:ext uri="{FF2B5EF4-FFF2-40B4-BE49-F238E27FC236}">
                  <a16:creationId xmlns:a16="http://schemas.microsoft.com/office/drawing/2014/main" id="{2D2519A7-DBA4-49C1-9CBD-776766E1F70D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948;p74">
              <a:extLst>
                <a:ext uri="{FF2B5EF4-FFF2-40B4-BE49-F238E27FC236}">
                  <a16:creationId xmlns:a16="http://schemas.microsoft.com/office/drawing/2014/main" id="{D1ACD7B2-6A1C-4BA9-A3F8-6687507A5C92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949;p74">
              <a:extLst>
                <a:ext uri="{FF2B5EF4-FFF2-40B4-BE49-F238E27FC236}">
                  <a16:creationId xmlns:a16="http://schemas.microsoft.com/office/drawing/2014/main" id="{15E3CC6C-A6ED-4AC4-843C-408B62AB697E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950;p74">
              <a:extLst>
                <a:ext uri="{FF2B5EF4-FFF2-40B4-BE49-F238E27FC236}">
                  <a16:creationId xmlns:a16="http://schemas.microsoft.com/office/drawing/2014/main" id="{DAC8B654-E1B1-4615-AD6B-D854AB16D66E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951;p74">
              <a:extLst>
                <a:ext uri="{FF2B5EF4-FFF2-40B4-BE49-F238E27FC236}">
                  <a16:creationId xmlns:a16="http://schemas.microsoft.com/office/drawing/2014/main" id="{7C915306-814D-4196-9E8E-771FE3C9140D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0707;p75">
            <a:extLst>
              <a:ext uri="{FF2B5EF4-FFF2-40B4-BE49-F238E27FC236}">
                <a16:creationId xmlns:a16="http://schemas.microsoft.com/office/drawing/2014/main" id="{452E671F-3D81-4652-99FF-ED34E883908F}"/>
              </a:ext>
            </a:extLst>
          </p:cNvPr>
          <p:cNvGrpSpPr/>
          <p:nvPr/>
        </p:nvGrpSpPr>
        <p:grpSpPr>
          <a:xfrm>
            <a:off x="4395827" y="1948776"/>
            <a:ext cx="352345" cy="363655"/>
            <a:chOff x="3560600" y="3763338"/>
            <a:chExt cx="352345" cy="363655"/>
          </a:xfrm>
          <a:solidFill>
            <a:schemeClr val="bg1"/>
          </a:solidFill>
        </p:grpSpPr>
        <p:sp>
          <p:nvSpPr>
            <p:cNvPr id="96" name="Google Shape;10708;p75">
              <a:extLst>
                <a:ext uri="{FF2B5EF4-FFF2-40B4-BE49-F238E27FC236}">
                  <a16:creationId xmlns:a16="http://schemas.microsoft.com/office/drawing/2014/main" id="{91C1749F-067B-4F87-9BE7-1B5A1C4F4966}"/>
                </a:ext>
              </a:extLst>
            </p:cNvPr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09;p75">
              <a:extLst>
                <a:ext uri="{FF2B5EF4-FFF2-40B4-BE49-F238E27FC236}">
                  <a16:creationId xmlns:a16="http://schemas.microsoft.com/office/drawing/2014/main" id="{9FF445F6-3F85-4FE5-8251-D58762955E31}"/>
                </a:ext>
              </a:extLst>
            </p:cNvPr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10;p75">
              <a:extLst>
                <a:ext uri="{FF2B5EF4-FFF2-40B4-BE49-F238E27FC236}">
                  <a16:creationId xmlns:a16="http://schemas.microsoft.com/office/drawing/2014/main" id="{DE4151B9-6A67-4C3E-A507-E4141B648020}"/>
                </a:ext>
              </a:extLst>
            </p:cNvPr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4754950" y="260125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tx1"/>
                </a:solidFill>
              </a:rPr>
              <a:t>Provide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your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needs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F6D023BC-A39A-48ED-AFDD-5CFDE29C1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 err="1">
                <a:solidFill>
                  <a:schemeClr val="tx1"/>
                </a:solidFill>
              </a:rPr>
              <a:t>Number</a:t>
            </a:r>
            <a:r>
              <a:rPr lang="hu-HU" sz="1400" b="1" dirty="0">
                <a:solidFill>
                  <a:schemeClr val="tx1"/>
                </a:solidFill>
              </a:rPr>
              <a:t> of </a:t>
            </a:r>
            <a:r>
              <a:rPr lang="hu-HU" sz="1400" b="1" dirty="0" err="1">
                <a:solidFill>
                  <a:schemeClr val="tx1"/>
                </a:solidFill>
              </a:rPr>
              <a:t>guests</a:t>
            </a:r>
            <a:endParaRPr lang="hu-HU" sz="1400" b="1" dirty="0">
              <a:solidFill>
                <a:schemeClr val="tx1"/>
              </a:solidFill>
            </a:endParaRP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 err="1">
                <a:solidFill>
                  <a:schemeClr val="tx1"/>
                </a:solidFill>
              </a:rPr>
              <a:t>Check</a:t>
            </a:r>
            <a:r>
              <a:rPr lang="hu-HU" sz="1400" b="1" dirty="0">
                <a:solidFill>
                  <a:schemeClr val="tx1"/>
                </a:solidFill>
              </a:rPr>
              <a:t>-in </a:t>
            </a:r>
            <a:r>
              <a:rPr lang="hu-HU" sz="1400" b="1" dirty="0" err="1">
                <a:solidFill>
                  <a:schemeClr val="tx1"/>
                </a:solidFill>
              </a:rPr>
              <a:t>date</a:t>
            </a:r>
            <a:endParaRPr lang="hu-HU" sz="1400" b="1" dirty="0">
              <a:solidFill>
                <a:schemeClr val="tx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sz="1400" b="1" dirty="0" err="1">
                <a:solidFill>
                  <a:schemeClr val="tx1"/>
                </a:solidFill>
              </a:rPr>
              <a:t>Check</a:t>
            </a:r>
            <a:r>
              <a:rPr lang="hu-HU" sz="1400" b="1" dirty="0">
                <a:solidFill>
                  <a:schemeClr val="tx1"/>
                </a:solidFill>
              </a:rPr>
              <a:t>-out </a:t>
            </a:r>
            <a:r>
              <a:rPr lang="hu-HU" sz="1400" b="1" dirty="0" err="1">
                <a:solidFill>
                  <a:schemeClr val="tx1"/>
                </a:solidFill>
              </a:rPr>
              <a:t>date</a:t>
            </a:r>
            <a:endParaRPr lang="hu-HU" sz="1400" b="1" dirty="0">
              <a:solidFill>
                <a:schemeClr val="tx1"/>
              </a:solidFill>
            </a:endParaRPr>
          </a:p>
          <a:p>
            <a:endParaRPr lang="hu-HU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A440D874-A3C4-425B-B4AB-83BC96DDE8C5}"/>
              </a:ext>
            </a:extLst>
          </p:cNvPr>
          <p:cNvCxnSpPr/>
          <p:nvPr/>
        </p:nvCxnSpPr>
        <p:spPr>
          <a:xfrm>
            <a:off x="4683512" y="2207419"/>
            <a:ext cx="33603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1" y="1087610"/>
            <a:ext cx="2482390" cy="178851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Szövegdoboz 3"/>
          <p:cNvSpPr txBox="1"/>
          <p:nvPr/>
        </p:nvSpPr>
        <p:spPr>
          <a:xfrm>
            <a:off x="295581" y="2898648"/>
            <a:ext cx="248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Our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search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form</a:t>
            </a:r>
            <a:endParaRPr lang="hu-HU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9653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943631" y="1340870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solidFill>
                  <a:schemeClr val="lt1"/>
                </a:solidFill>
              </a:rPr>
              <a:t>Pick a </a:t>
            </a:r>
            <a:r>
              <a:rPr lang="hu-HU" sz="2800" dirty="0" err="1">
                <a:solidFill>
                  <a:schemeClr val="lt1"/>
                </a:solidFill>
              </a:rPr>
              <a:t>room</a:t>
            </a:r>
            <a:endParaRPr sz="2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26" y="2770635"/>
            <a:ext cx="4916557" cy="2275881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4721086" y="668346"/>
            <a:ext cx="3717235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Suitable</a:t>
            </a:r>
            <a:r>
              <a:rPr lang="hu-HU" dirty="0"/>
              <a:t> </a:t>
            </a:r>
            <a:r>
              <a:rPr lang="hu-HU" dirty="0" err="1"/>
              <a:t>rooms</a:t>
            </a:r>
            <a:endParaRPr lang="hu-H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Room</a:t>
            </a:r>
            <a:r>
              <a:rPr lang="hu-HU" dirty="0"/>
              <a:t> </a:t>
            </a:r>
            <a:r>
              <a:rPr lang="hu-HU" dirty="0" err="1"/>
              <a:t>traits</a:t>
            </a:r>
            <a:endParaRPr lang="hu-H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Description</a:t>
            </a:r>
            <a:endParaRPr lang="hu-H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Images</a:t>
            </a:r>
            <a:endParaRPr lang="hu-HU" dirty="0"/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0" y="512157"/>
            <a:ext cx="2108781" cy="15224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-49761" y="596508"/>
            <a:ext cx="346739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3F3F3"/>
                </a:solidFill>
              </a:rPr>
              <a:t>Room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details</a:t>
            </a:r>
            <a:br>
              <a:rPr lang="hu-HU" dirty="0">
                <a:solidFill>
                  <a:srgbClr val="F3F3F3"/>
                </a:solidFill>
              </a:rPr>
            </a:br>
            <a:r>
              <a:rPr lang="hu-HU" dirty="0">
                <a:solidFill>
                  <a:srgbClr val="F3F3F3"/>
                </a:solidFill>
              </a:rPr>
              <a:t>Service </a:t>
            </a:r>
            <a:r>
              <a:rPr lang="hu-HU" dirty="0" err="1">
                <a:solidFill>
                  <a:srgbClr val="F3F3F3"/>
                </a:solidFill>
              </a:rPr>
              <a:t>type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0D14FF7-CACA-4147-84D3-192515F36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3715" y="2338353"/>
            <a:ext cx="3645765" cy="1604872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</a:t>
            </a: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endParaRPr lang="hu-HU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Pick a service </a:t>
            </a: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lang="hu-HU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Prices</a:t>
            </a:r>
            <a:endParaRPr lang="hu-HU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8F4604D-4800-45E3-9E69-3911C93CD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531" y="2131289"/>
            <a:ext cx="3205114" cy="201899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384313" y="470625"/>
            <a:ext cx="209384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B7B7B7"/>
              </a:buClr>
              <a:buSzPts val="2800"/>
            </a:pPr>
            <a:r>
              <a:rPr lang="hu-HU" sz="2800" dirty="0" err="1">
                <a:solidFill>
                  <a:schemeClr val="tx1"/>
                </a:solidFill>
              </a:rPr>
              <a:t>User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informatins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00" name="Google Shape;200;p34"/>
          <p:cNvSpPr/>
          <p:nvPr/>
        </p:nvSpPr>
        <p:spPr>
          <a:xfrm flipH="1">
            <a:off x="2871673" y="662608"/>
            <a:ext cx="6272325" cy="29154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384313" y="2672500"/>
            <a:ext cx="2273087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Contact</a:t>
            </a:r>
            <a:r>
              <a:rPr lang="hu-HU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informations</a:t>
            </a:r>
            <a:endParaRPr lang="hu-HU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5750" lvl="0" indent="-285750" algn="l">
              <a:lnSpc>
                <a:spcPct val="15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Special</a:t>
            </a:r>
            <a:r>
              <a:rPr lang="hu-HU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requests</a:t>
            </a:r>
            <a:endParaRPr lang="hu-HU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79" y="943725"/>
            <a:ext cx="5716241" cy="231298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999842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9653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943631" y="1340870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>
                <a:solidFill>
                  <a:schemeClr val="lt1"/>
                </a:solidFill>
              </a:rPr>
              <a:t>Summary</a:t>
            </a:r>
            <a:endParaRPr sz="2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4847900" y="762483"/>
            <a:ext cx="3717235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hu-HU" dirty="0"/>
              <a:t>Edit </a:t>
            </a:r>
            <a:r>
              <a:rPr lang="hu-HU" dirty="0" err="1"/>
              <a:t>wrong</a:t>
            </a:r>
            <a:r>
              <a:rPr lang="hu-HU" dirty="0"/>
              <a:t> </a:t>
            </a:r>
            <a:r>
              <a:rPr lang="hu-HU" dirty="0" err="1"/>
              <a:t>informations</a:t>
            </a:r>
            <a:endParaRPr lang="hu-HU" dirty="0"/>
          </a:p>
          <a:p>
            <a:r>
              <a:rPr lang="hu-HU" dirty="0" err="1"/>
              <a:t>Reveiw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  <a:p>
            <a:r>
              <a:rPr lang="hu-HU" dirty="0" err="1"/>
              <a:t>Accept</a:t>
            </a:r>
            <a:r>
              <a:rPr lang="hu-HU" dirty="0"/>
              <a:t> TOS and </a:t>
            </a:r>
            <a:r>
              <a:rPr lang="hu-HU" dirty="0" err="1"/>
              <a:t>Privacy</a:t>
            </a:r>
            <a:r>
              <a:rPr lang="hu-HU" dirty="0"/>
              <a:t> Policy</a:t>
            </a:r>
          </a:p>
          <a:p>
            <a:r>
              <a:rPr lang="hu-HU" dirty="0" err="1"/>
              <a:t>Finalize</a:t>
            </a:r>
            <a:r>
              <a:rPr lang="hu-HU" dirty="0"/>
              <a:t> </a:t>
            </a:r>
            <a:r>
              <a:rPr lang="hu-HU" dirty="0" err="1"/>
              <a:t>reservation</a:t>
            </a:r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58A70F0-1982-4C8A-953D-63EACDAD8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99" y="2870013"/>
            <a:ext cx="5593171" cy="213175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0794469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9653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943631" y="1340870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>
                <a:solidFill>
                  <a:schemeClr val="lt1"/>
                </a:solidFill>
              </a:rPr>
              <a:t>Check</a:t>
            </a:r>
            <a:r>
              <a:rPr lang="hu-HU" sz="2800" dirty="0">
                <a:solidFill>
                  <a:schemeClr val="lt1"/>
                </a:solidFill>
              </a:rPr>
              <a:t> </a:t>
            </a:r>
            <a:r>
              <a:rPr lang="hu-HU" sz="2800" dirty="0" err="1">
                <a:solidFill>
                  <a:schemeClr val="lt1"/>
                </a:solidFill>
              </a:rPr>
              <a:t>your</a:t>
            </a:r>
            <a:r>
              <a:rPr lang="hu-HU" sz="2800" dirty="0">
                <a:solidFill>
                  <a:schemeClr val="lt1"/>
                </a:solidFill>
              </a:rPr>
              <a:t> email</a:t>
            </a:r>
            <a:endParaRPr sz="2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4257058" y="1987846"/>
            <a:ext cx="224190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Summary</a:t>
            </a:r>
            <a:r>
              <a:rPr lang="hu-HU" dirty="0"/>
              <a:t> email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2C01FD1-3036-45BD-A066-AEBB1CB3F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963" y="0"/>
            <a:ext cx="2645038" cy="514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7394F5-9E8B-4DAB-8670-306FA3CB3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01" b="89877" l="9981" r="89831">
                        <a14:foregroundMark x1="47269" y1="19939" x2="47269" y2="19939"/>
                        <a14:foregroundMark x1="48776" y1="13497" x2="48776" y2="13497"/>
                        <a14:foregroundMark x1="51412" y1="4601" x2="51412" y2="4601"/>
                        <a14:foregroundMark x1="25235" y1="89571" x2="25235" y2="89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850" y="2838731"/>
            <a:ext cx="2964106" cy="18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8068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38099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sp>
        <p:nvSpPr>
          <p:cNvPr id="246" name="Google Shape;246;p37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Check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reservations</a:t>
            </a:r>
            <a:endParaRPr dirty="0"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1"/>
          </p:nvPr>
        </p:nvSpPr>
        <p:spPr>
          <a:xfrm>
            <a:off x="1231588" y="3183724"/>
            <a:ext cx="3172772" cy="1578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All</a:t>
            </a:r>
            <a:r>
              <a:rPr lang="hu-HU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your</a:t>
            </a:r>
            <a:r>
              <a:rPr lang="hu-HU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previous</a:t>
            </a:r>
            <a:r>
              <a:rPr lang="hu-HU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reservation</a:t>
            </a:r>
            <a:endParaRPr lang="hu-HU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 algn="l">
              <a:lnSpc>
                <a:spcPct val="150000"/>
              </a:lnSpc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Delete</a:t>
            </a:r>
            <a:r>
              <a:rPr lang="hu-HU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your</a:t>
            </a:r>
            <a:r>
              <a:rPr lang="hu-HU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upcoming</a:t>
            </a:r>
            <a:r>
              <a:rPr lang="hu-HU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reservation</a:t>
            </a:r>
            <a:r>
              <a:rPr lang="hu-HU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marL="285750" indent="-285750" algn="l">
              <a:lnSpc>
                <a:spcPct val="150000"/>
              </a:lnSpc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Contact</a:t>
            </a:r>
            <a:r>
              <a:rPr lang="hu-HU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us</a:t>
            </a:r>
            <a:r>
              <a:rPr lang="hu-HU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hu-HU" sz="1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cs typeface="Arial"/>
              </a:rPr>
              <a:t>modifications</a:t>
            </a:r>
            <a:endParaRPr lang="hu-HU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218D5BA-5AA5-4A1F-8628-A786EDAA4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629" y="0"/>
            <a:ext cx="2337371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160</Words>
  <Application>Microsoft Office PowerPoint</Application>
  <PresentationFormat>Diavetítés a képernyőre (16:9 oldalarány)</PresentationFormat>
  <Paragraphs>70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DM Serif Display</vt:lpstr>
      <vt:lpstr>Open Sans Light</vt:lpstr>
      <vt:lpstr>Invesment Business Plan by Slidego</vt:lpstr>
      <vt:lpstr>Peaceful Paradise</vt:lpstr>
      <vt:lpstr>Booking Process</vt:lpstr>
      <vt:lpstr>Provide your needs</vt:lpstr>
      <vt:lpstr>Pick a room  </vt:lpstr>
      <vt:lpstr>Room details Service type</vt:lpstr>
      <vt:lpstr>User informatins</vt:lpstr>
      <vt:lpstr>Summary  </vt:lpstr>
      <vt:lpstr>Check your email  </vt:lpstr>
      <vt:lpstr>Check your reservations</vt:lpstr>
      <vt:lpstr>PowerPoint-bemutató</vt:lpstr>
      <vt:lpstr>Our discount system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Kálmán Dávid</dc:creator>
  <cp:lastModifiedBy>Kornél Vass</cp:lastModifiedBy>
  <cp:revision>20</cp:revision>
  <dcterms:modified xsi:type="dcterms:W3CDTF">2022-04-20T12:36:52Z</dcterms:modified>
</cp:coreProperties>
</file>